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C73147-3595-4AC3-B2B2-1CF0CBAFA965}">
  <a:tblStyle styleId="{93C73147-3595-4AC3-B2B2-1CF0CBAFA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0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9.png"/><Relationship Id="rId4" Type="http://schemas.openxmlformats.org/officeDocument/2006/relationships/image" Target="../media/image61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81.png"/><Relationship Id="rId7" Type="http://schemas.openxmlformats.org/officeDocument/2006/relationships/image" Target="../media/image72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5" Type="http://schemas.openxmlformats.org/officeDocument/2006/relationships/image" Target="../media/image90.png"/><Relationship Id="rId6" Type="http://schemas.openxmlformats.org/officeDocument/2006/relationships/image" Target="../media/image86.png"/><Relationship Id="rId7" Type="http://schemas.openxmlformats.org/officeDocument/2006/relationships/image" Target="../media/image89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5.png"/><Relationship Id="rId5" Type="http://schemas.openxmlformats.org/officeDocument/2006/relationships/image" Target="../media/image92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1266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 vs. </a:t>
            </a:r>
            <a:r>
              <a:rPr lang="en">
                <a:solidFill>
                  <a:srgbClr val="0000FF"/>
                </a:solidFill>
              </a:rPr>
              <a:t>Blue</a:t>
            </a:r>
            <a:endParaRPr sz="3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2649450" y="3655950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 Reece Dillon - 2022/05/09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2" name="Google Shape;116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2" name="Google Shape;117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2" name="Google Shape;11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2" name="Google Shape;119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6" name="Google Shape;1216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8" name="Google Shape;121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6" name="Google Shape;122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4" name="Google Shape;123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VM - Windows Gateway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00" y="710850"/>
            <a:ext cx="5802125" cy="41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398700" y="10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{93C73147-3595-4AC3-B2B2-1CF0CBAFA965}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Labs Virtual Machine - 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gateway Windows VM which allows us access to the other 3 VMs hosted on 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Kali VM is the attacker machine used to pen-test against the vulnerable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Capstone VM is the vulnerable apache web server being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targeted running packetbeat, metricbeat and filebeat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VM to collect and process data from the attack to utilise in defence using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{93C73147-3595-4AC3-B2B2-1CF0CBAFA965}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